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>
        <p:scale>
          <a:sx n="25" d="100"/>
          <a:sy n="25" d="100"/>
        </p:scale>
        <p:origin x="2136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3.png"/><Relationship Id="rId5" Type="http://schemas.openxmlformats.org/officeDocument/2006/relationships/image" Target="../media/image74.png"/><Relationship Id="rId10" Type="http://schemas.openxmlformats.org/officeDocument/2006/relationships/image" Target="../media/image92.png"/><Relationship Id="rId4" Type="http://schemas.openxmlformats.org/officeDocument/2006/relationships/image" Target="../media/image73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5.png"/><Relationship Id="rId5" Type="http://schemas.openxmlformats.org/officeDocument/2006/relationships/image" Target="../media/image74.png"/><Relationship Id="rId10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00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8.png"/><Relationship Id="rId5" Type="http://schemas.openxmlformats.org/officeDocument/2006/relationships/image" Target="../media/image74.png"/><Relationship Id="rId10" Type="http://schemas.openxmlformats.org/officeDocument/2006/relationships/image" Target="../media/image97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10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4.png"/><Relationship Id="rId5" Type="http://schemas.openxmlformats.org/officeDocument/2006/relationships/image" Target="../media/image74.png"/><Relationship Id="rId10" Type="http://schemas.openxmlformats.org/officeDocument/2006/relationships/image" Target="../media/image101.png"/><Relationship Id="rId4" Type="http://schemas.openxmlformats.org/officeDocument/2006/relationships/image" Target="../media/image7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07.png"/><Relationship Id="rId4" Type="http://schemas.openxmlformats.org/officeDocument/2006/relationships/image" Target="../media/image73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12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10.png"/><Relationship Id="rId5" Type="http://schemas.openxmlformats.org/officeDocument/2006/relationships/image" Target="../media/image74.png"/><Relationship Id="rId10" Type="http://schemas.openxmlformats.org/officeDocument/2006/relationships/image" Target="../media/image109.png"/><Relationship Id="rId4" Type="http://schemas.openxmlformats.org/officeDocument/2006/relationships/image" Target="../media/image7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6.png"/><Relationship Id="rId4" Type="http://schemas.openxmlformats.org/officeDocument/2006/relationships/image" Target="../media/image73.png"/><Relationship Id="rId9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73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25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5" Type="http://schemas.openxmlformats.org/officeDocument/2006/relationships/image" Target="../media/image101.png"/><Relationship Id="rId10" Type="http://schemas.openxmlformats.org/officeDocument/2006/relationships/image" Target="../media/image122.png"/><Relationship Id="rId4" Type="http://schemas.openxmlformats.org/officeDocument/2006/relationships/image" Target="../media/image7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28.png"/><Relationship Id="rId4" Type="http://schemas.openxmlformats.org/officeDocument/2006/relationships/image" Target="../media/image73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2.png"/><Relationship Id="rId4" Type="http://schemas.openxmlformats.org/officeDocument/2006/relationships/image" Target="../media/image73.png"/><Relationship Id="rId9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1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35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37.png"/><Relationship Id="rId4" Type="http://schemas.openxmlformats.org/officeDocument/2006/relationships/image" Target="../media/image73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2.png"/><Relationship Id="rId7" Type="http://schemas.openxmlformats.org/officeDocument/2006/relationships/image" Target="../media/image1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41.png"/><Relationship Id="rId4" Type="http://schemas.openxmlformats.org/officeDocument/2006/relationships/image" Target="../media/image73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2.png"/><Relationship Id="rId7" Type="http://schemas.openxmlformats.org/officeDocument/2006/relationships/image" Target="../media/image1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44.png"/><Relationship Id="rId5" Type="http://schemas.openxmlformats.org/officeDocument/2006/relationships/image" Target="../media/image113.png"/><Relationship Id="rId10" Type="http://schemas.openxmlformats.org/officeDocument/2006/relationships/image" Target="../media/image143.png"/><Relationship Id="rId4" Type="http://schemas.openxmlformats.org/officeDocument/2006/relationships/image" Target="../media/image73.png"/><Relationship Id="rId9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72.png"/><Relationship Id="rId7" Type="http://schemas.openxmlformats.org/officeDocument/2006/relationships/image" Target="../media/image14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32.png"/><Relationship Id="rId5" Type="http://schemas.openxmlformats.org/officeDocument/2006/relationships/image" Target="../media/image138.png"/><Relationship Id="rId10" Type="http://schemas.openxmlformats.org/officeDocument/2006/relationships/image" Target="../media/image146.png"/><Relationship Id="rId4" Type="http://schemas.openxmlformats.org/officeDocument/2006/relationships/image" Target="../media/image73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72.png"/><Relationship Id="rId7" Type="http://schemas.openxmlformats.org/officeDocument/2006/relationships/image" Target="../media/image1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73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72.png"/><Relationship Id="rId7" Type="http://schemas.openxmlformats.org/officeDocument/2006/relationships/image" Target="../media/image15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51.png"/><Relationship Id="rId4" Type="http://schemas.openxmlformats.org/officeDocument/2006/relationships/image" Target="../media/image73.png"/><Relationship Id="rId9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2.png"/><Relationship Id="rId7" Type="http://schemas.openxmlformats.org/officeDocument/2006/relationships/image" Target="../media/image15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73.png"/><Relationship Id="rId9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2.png"/><Relationship Id="rId7" Type="http://schemas.openxmlformats.org/officeDocument/2006/relationships/image" Target="../media/image1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73.png"/><Relationship Id="rId9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5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5" Type="http://schemas.openxmlformats.org/officeDocument/2006/relationships/image" Target="../media/image168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5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952" y="-255736"/>
            <a:ext cx="18596238" cy="10797186"/>
            <a:chOff x="-81952" y="-255736"/>
            <a:chExt cx="18596238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52" y="-255736"/>
              <a:ext cx="18596238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1952" y="0"/>
            <a:ext cx="17586714" cy="9504762"/>
            <a:chOff x="-81952" y="0"/>
            <a:chExt cx="17586714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952" y="0"/>
              <a:ext cx="17586714" cy="95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260" y="2490327"/>
            <a:ext cx="5477358" cy="25972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21" y="5018575"/>
            <a:ext cx="5623526" cy="776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2D402-0C8D-5F45-CE41-D21C3E2B0533}"/>
              </a:ext>
            </a:extLst>
          </p:cNvPr>
          <p:cNvSpPr txBox="1"/>
          <p:nvPr/>
        </p:nvSpPr>
        <p:spPr>
          <a:xfrm>
            <a:off x="1226939" y="8323578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성정현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성진현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최주영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이세린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최민지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8053" y="2600492"/>
            <a:ext cx="11064007" cy="2127223"/>
            <a:chOff x="3568053" y="2600492"/>
            <a:chExt cx="11064007" cy="2127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8053" y="2600492"/>
              <a:ext cx="11064007" cy="2127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7083" y="5429203"/>
            <a:ext cx="11501377" cy="2780134"/>
            <a:chOff x="3547083" y="5429203"/>
            <a:chExt cx="11501377" cy="278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083" y="5429203"/>
              <a:ext cx="11501377" cy="2780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27808" y="4581298"/>
            <a:ext cx="1549060" cy="1123118"/>
            <a:chOff x="2227808" y="4581298"/>
            <a:chExt cx="1549060" cy="11231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540000">
              <a:off x="2227808" y="4581298"/>
              <a:ext cx="1549060" cy="1123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7233" y="2120052"/>
            <a:ext cx="4661380" cy="6358725"/>
            <a:chOff x="11247233" y="2120052"/>
            <a:chExt cx="4661380" cy="6358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7233" y="2120052"/>
              <a:ext cx="4661380" cy="6358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6667" y="2553080"/>
            <a:ext cx="6171429" cy="3892159"/>
            <a:chOff x="3666667" y="2553080"/>
            <a:chExt cx="6171429" cy="3892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6667" y="2553080"/>
              <a:ext cx="6171429" cy="38921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0730" y="7327486"/>
            <a:ext cx="5644723" cy="9175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2927" y="6101933"/>
            <a:ext cx="8842874" cy="2474123"/>
            <a:chOff x="8322927" y="6101933"/>
            <a:chExt cx="8842874" cy="24741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2927" y="6101933"/>
              <a:ext cx="8842874" cy="2474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9757" y="2351066"/>
            <a:ext cx="5780649" cy="2791791"/>
            <a:chOff x="1409757" y="2351066"/>
            <a:chExt cx="5780649" cy="2791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757" y="2351066"/>
              <a:ext cx="5780649" cy="2791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5876" y="6007628"/>
            <a:ext cx="4986167" cy="2563421"/>
            <a:chOff x="1705876" y="6007628"/>
            <a:chExt cx="4986167" cy="25634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5876" y="6007628"/>
              <a:ext cx="4986167" cy="2563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9696" y="2555603"/>
            <a:ext cx="8842226" cy="2382718"/>
            <a:chOff x="8239696" y="2555603"/>
            <a:chExt cx="8842226" cy="23827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9696" y="2555603"/>
              <a:ext cx="8842226" cy="2382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2264" y="3746962"/>
            <a:ext cx="1067432" cy="495508"/>
            <a:chOff x="7172264" y="3746962"/>
            <a:chExt cx="1067432" cy="495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2264" y="3746962"/>
              <a:ext cx="1067432" cy="495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10150" y="7188374"/>
            <a:ext cx="1067432" cy="495508"/>
            <a:chOff x="6910150" y="7188374"/>
            <a:chExt cx="1067432" cy="4955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0150" y="7188374"/>
              <a:ext cx="1067432" cy="49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6827" y="1194448"/>
            <a:ext cx="9788166" cy="4095285"/>
            <a:chOff x="6146827" y="1194448"/>
            <a:chExt cx="9788166" cy="4095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6827" y="1194448"/>
              <a:ext cx="9788166" cy="4095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47332" y="5688073"/>
            <a:ext cx="3727916" cy="2901444"/>
            <a:chOff x="10747332" y="5688073"/>
            <a:chExt cx="3727916" cy="2901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7332" y="5688073"/>
              <a:ext cx="3727916" cy="2901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084354"/>
            <a:ext cx="1067432" cy="495508"/>
            <a:chOff x="9142857" y="7084354"/>
            <a:chExt cx="1067432" cy="495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7084354"/>
              <a:ext cx="1067432" cy="4955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1195" y="2431516"/>
            <a:ext cx="4557693" cy="4830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313" y="5238518"/>
            <a:ext cx="4736122" cy="4874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5551" y="8091225"/>
            <a:ext cx="4995236" cy="483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0853" y="2234245"/>
            <a:ext cx="12080077" cy="5858900"/>
            <a:chOff x="2500853" y="2234245"/>
            <a:chExt cx="12080077" cy="5858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0853" y="2234245"/>
              <a:ext cx="12080077" cy="585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0853" y="1992301"/>
            <a:ext cx="6474748" cy="6813190"/>
            <a:chOff x="2500853" y="1992301"/>
            <a:chExt cx="6474748" cy="6813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0853" y="1992301"/>
              <a:ext cx="6474748" cy="6813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0913" y="1194448"/>
            <a:ext cx="5255743" cy="3655855"/>
            <a:chOff x="9920913" y="1194448"/>
            <a:chExt cx="5255743" cy="3655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0913" y="1194448"/>
              <a:ext cx="5255743" cy="3655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913" y="5398896"/>
            <a:ext cx="5706946" cy="2929639"/>
            <a:chOff x="9920913" y="5398896"/>
            <a:chExt cx="5706946" cy="292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0913" y="5398896"/>
              <a:ext cx="5706946" cy="292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6628" y="4950005"/>
            <a:ext cx="2509263" cy="3810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6628" y="8411215"/>
            <a:ext cx="2476120" cy="3784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7279" y="2120052"/>
            <a:ext cx="6495801" cy="6495801"/>
            <a:chOff x="9657279" y="2120052"/>
            <a:chExt cx="6495801" cy="64958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7279" y="2120052"/>
              <a:ext cx="6495801" cy="649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0477" y="2036173"/>
            <a:ext cx="6832402" cy="6579680"/>
            <a:chOff x="2280477" y="2036173"/>
            <a:chExt cx="6832402" cy="6579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0477" y="2036173"/>
              <a:ext cx="6832402" cy="657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6906" y="5113068"/>
            <a:ext cx="6171429" cy="3980007"/>
            <a:chOff x="9516906" y="5113068"/>
            <a:chExt cx="6171429" cy="39800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6906" y="5113068"/>
              <a:ext cx="6171429" cy="3980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6906" y="1194448"/>
            <a:ext cx="6171429" cy="3918619"/>
            <a:chOff x="9516906" y="1194448"/>
            <a:chExt cx="6171429" cy="3918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6906" y="1194448"/>
              <a:ext cx="6171429" cy="3918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3687" y="2879811"/>
            <a:ext cx="5943013" cy="20976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0554" y="6175506"/>
            <a:ext cx="4619467" cy="2097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7306" y="6688523"/>
            <a:ext cx="4677674" cy="2097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1043" y="5550544"/>
            <a:ext cx="6171429" cy="3590624"/>
            <a:chOff x="9501043" y="5550544"/>
            <a:chExt cx="6171429" cy="35906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1043" y="5550544"/>
              <a:ext cx="6171429" cy="3590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952" y="1499675"/>
            <a:ext cx="6171429" cy="3862947"/>
            <a:chOff x="9563952" y="1499675"/>
            <a:chExt cx="6171429" cy="3862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3952" y="1499675"/>
              <a:ext cx="6171429" cy="38629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581" y="2872901"/>
            <a:ext cx="6171429" cy="3980007"/>
            <a:chOff x="1309581" y="2872901"/>
            <a:chExt cx="6171429" cy="3980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581" y="2872901"/>
              <a:ext cx="6171429" cy="39800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6837" y="1150589"/>
            <a:ext cx="1572731" cy="483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6837" y="5276425"/>
            <a:ext cx="2709750" cy="4830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88663" y="3383513"/>
            <a:ext cx="1067432" cy="495508"/>
            <a:chOff x="8088663" y="3383513"/>
            <a:chExt cx="1067432" cy="495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8663" y="3383513"/>
              <a:ext cx="1067432" cy="495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5447" y="5571514"/>
            <a:ext cx="1067432" cy="495508"/>
            <a:chOff x="8045447" y="5571514"/>
            <a:chExt cx="1067432" cy="495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60000">
              <a:off x="8045447" y="5571514"/>
              <a:ext cx="1067432" cy="49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2227" y="3504676"/>
            <a:ext cx="7779925" cy="3790308"/>
            <a:chOff x="1822227" y="3504676"/>
            <a:chExt cx="7779925" cy="3790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227" y="3504676"/>
              <a:ext cx="7779925" cy="3790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6954" y="4493354"/>
            <a:ext cx="7049348" cy="20551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0558" y="3051088"/>
            <a:ext cx="5230896" cy="5196744"/>
            <a:chOff x="12430558" y="3051088"/>
            <a:chExt cx="5230896" cy="5196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4285" y="570819"/>
              <a:ext cx="10461792" cy="103934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558" y="3051088"/>
              <a:ext cx="5230896" cy="5196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831" y="2300930"/>
            <a:ext cx="5045494" cy="7029650"/>
            <a:chOff x="848132" y="2300930"/>
            <a:chExt cx="5045494" cy="70296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4833" y="-1099229"/>
              <a:ext cx="10090987" cy="1405929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32" y="2300930"/>
              <a:ext cx="5045494" cy="70296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3919106" cy="775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3170" y="6480225"/>
            <a:ext cx="1341379" cy="375108"/>
            <a:chOff x="2473170" y="6480225"/>
            <a:chExt cx="1341379" cy="3751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6480225"/>
              <a:ext cx="1341379" cy="3751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40497" y="6500493"/>
            <a:ext cx="986806" cy="368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3378" y="6485641"/>
            <a:ext cx="1646006" cy="375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3170" y="7122566"/>
            <a:ext cx="1341379" cy="375108"/>
            <a:chOff x="2473170" y="7122566"/>
            <a:chExt cx="1341379" cy="3751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122566"/>
              <a:ext cx="1341379" cy="3751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0494" y="7142837"/>
            <a:ext cx="986806" cy="3656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3170" y="7764907"/>
            <a:ext cx="1341379" cy="375108"/>
            <a:chOff x="2473170" y="7764907"/>
            <a:chExt cx="1341379" cy="3751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764907"/>
              <a:ext cx="1341379" cy="3751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7785176"/>
            <a:ext cx="986806" cy="367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73170" y="8407248"/>
            <a:ext cx="1341379" cy="375108"/>
            <a:chOff x="2473170" y="8407248"/>
            <a:chExt cx="1341379" cy="3751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8407248"/>
              <a:ext cx="1341379" cy="3751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8427519"/>
            <a:ext cx="986806" cy="3677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53813" y="3081810"/>
            <a:ext cx="5230896" cy="5196744"/>
            <a:chOff x="6453813" y="3081810"/>
            <a:chExt cx="5230896" cy="51967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7541" y="601541"/>
              <a:ext cx="10461792" cy="1039348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3813" y="3081810"/>
              <a:ext cx="5230896" cy="51967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7138" y="2379296"/>
            <a:ext cx="3039843" cy="5234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834" y="2970624"/>
            <a:ext cx="4590761" cy="2845131"/>
            <a:chOff x="1058834" y="2970624"/>
            <a:chExt cx="4590761" cy="28451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834" y="2970624"/>
              <a:ext cx="4590761" cy="2845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056" y="2007854"/>
            <a:ext cx="586152" cy="586152"/>
            <a:chOff x="555056" y="2007854"/>
            <a:chExt cx="586152" cy="5861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55056" y="2007854"/>
              <a:ext cx="586152" cy="586152"/>
              <a:chOff x="555056" y="2007854"/>
              <a:chExt cx="586152" cy="5861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717" y="1750301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5056" y="2007854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474" y="2096497"/>
              <a:ext cx="537167" cy="48008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42173" y="3129454"/>
            <a:ext cx="4245281" cy="5234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61925" y="3880735"/>
            <a:ext cx="4622524" cy="3767882"/>
            <a:chOff x="12761925" y="3880735"/>
            <a:chExt cx="4622524" cy="3767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61925" y="3880735"/>
              <a:ext cx="4622524" cy="3767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37482" y="2847856"/>
            <a:ext cx="586152" cy="586152"/>
            <a:chOff x="12137482" y="2847856"/>
            <a:chExt cx="586152" cy="58615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137482" y="2847856"/>
              <a:ext cx="586152" cy="586152"/>
              <a:chOff x="12137482" y="2847856"/>
              <a:chExt cx="586152" cy="58615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38142" y="2590303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37482" y="2847856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37887" y="2936494"/>
              <a:ext cx="591110" cy="48008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03261" y="3160176"/>
            <a:ext cx="3577453" cy="5234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90647" y="4072141"/>
            <a:ext cx="5000355" cy="3703192"/>
            <a:chOff x="6590647" y="4072141"/>
            <a:chExt cx="5000355" cy="37031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0647" y="4072141"/>
              <a:ext cx="5000355" cy="3703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38180" y="2810298"/>
            <a:ext cx="586152" cy="586152"/>
            <a:chOff x="6238180" y="2810298"/>
            <a:chExt cx="586152" cy="5861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238180" y="2810298"/>
              <a:ext cx="586152" cy="586152"/>
              <a:chOff x="6238180" y="2810298"/>
              <a:chExt cx="586152" cy="58615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38840" y="2552745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38180" y="2810298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8595" y="2898936"/>
              <a:ext cx="590539" cy="4800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7271" y="6238890"/>
            <a:ext cx="4590761" cy="2707247"/>
            <a:chOff x="1037271" y="6238890"/>
            <a:chExt cx="4590761" cy="27072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7271" y="6238890"/>
              <a:ext cx="4590761" cy="2707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4280202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105" y="2527578"/>
            <a:ext cx="11554756" cy="5325633"/>
            <a:chOff x="1119105" y="2527578"/>
            <a:chExt cx="11554756" cy="532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105" y="2527578"/>
              <a:ext cx="11554756" cy="5325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2590" y="2057143"/>
            <a:ext cx="4340100" cy="6171429"/>
            <a:chOff x="12862590" y="2057143"/>
            <a:chExt cx="434010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2590" y="2057143"/>
              <a:ext cx="4340100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8540" y="7944607"/>
            <a:ext cx="8430265" cy="6841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2234" y="1173478"/>
            <a:ext cx="13066806" cy="6653821"/>
            <a:chOff x="3442234" y="1173478"/>
            <a:chExt cx="13066806" cy="6653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2234" y="1173478"/>
              <a:ext cx="13066806" cy="6653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8540" y="7536749"/>
            <a:ext cx="10876673" cy="11413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2738" y="3941878"/>
            <a:ext cx="5670070" cy="34567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017810"/>
            <a:ext cx="8456044" cy="6468691"/>
            <a:chOff x="1705876" y="2017810"/>
            <a:chExt cx="8456044" cy="6468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017810"/>
              <a:ext cx="8456044" cy="6468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6207" y="7298292"/>
            <a:ext cx="10847699" cy="11406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6630" y="2267537"/>
            <a:ext cx="12165988" cy="4415076"/>
            <a:chOff x="3366630" y="2267537"/>
            <a:chExt cx="12165988" cy="4415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630" y="2267537"/>
              <a:ext cx="12165988" cy="4415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887" y="9037363"/>
            <a:ext cx="5342984" cy="7498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96315" y="1804903"/>
            <a:ext cx="4816004" cy="6801126"/>
            <a:chOff x="10196315" y="1804903"/>
            <a:chExt cx="4816004" cy="68011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6315" y="1804903"/>
              <a:ext cx="4816004" cy="6801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5078" y="1930722"/>
            <a:ext cx="6119677" cy="6633367"/>
            <a:chOff x="2855078" y="1930722"/>
            <a:chExt cx="6119677" cy="6633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5078" y="1930722"/>
              <a:ext cx="6119677" cy="6633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7182" y="7708049"/>
            <a:ext cx="8723175" cy="1210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071" y="1229014"/>
            <a:ext cx="4280202" cy="673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385748"/>
            <a:ext cx="9958687" cy="5243482"/>
            <a:chOff x="1705876" y="2385748"/>
            <a:chExt cx="9958687" cy="5243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385748"/>
              <a:ext cx="9958687" cy="5243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4870" y="1804903"/>
            <a:ext cx="4340100" cy="6171429"/>
            <a:chOff x="12094870" y="1804903"/>
            <a:chExt cx="43401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4870" y="1804903"/>
              <a:ext cx="43401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353" y="1194448"/>
            <a:ext cx="2545604" cy="7796912"/>
            <a:chOff x="13872353" y="1194448"/>
            <a:chExt cx="2545604" cy="779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2353" y="1194448"/>
              <a:ext cx="2545604" cy="77969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8735" y="7603182"/>
            <a:ext cx="11763661" cy="1262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5071" y="1229014"/>
            <a:ext cx="3198440" cy="673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990" y="2318273"/>
            <a:ext cx="11473024" cy="4769684"/>
            <a:chOff x="1420990" y="2318273"/>
            <a:chExt cx="11473024" cy="47696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990" y="2318273"/>
              <a:ext cx="11473024" cy="476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419" y="7678361"/>
            <a:ext cx="7175575" cy="1140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3133449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5876" y="2351020"/>
            <a:ext cx="11284732" cy="4881265"/>
            <a:chOff x="1705876" y="2351020"/>
            <a:chExt cx="11284732" cy="4881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5876" y="2351020"/>
              <a:ext cx="11284732" cy="4881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3067" y="1499675"/>
            <a:ext cx="1969338" cy="6549304"/>
            <a:chOff x="14193067" y="1499675"/>
            <a:chExt cx="1969338" cy="6549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3067" y="1499675"/>
              <a:ext cx="1969338" cy="6549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421" y="7846122"/>
            <a:ext cx="11301280" cy="1140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82247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4892" y="2378046"/>
            <a:ext cx="10901474" cy="4854574"/>
            <a:chOff x="1504892" y="2378046"/>
            <a:chExt cx="10901474" cy="4854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4892" y="2378046"/>
              <a:ext cx="10901474" cy="4854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8273" y="2054538"/>
            <a:ext cx="4432998" cy="6171429"/>
            <a:chOff x="12778273" y="2054538"/>
            <a:chExt cx="443299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8273" y="2054538"/>
              <a:ext cx="443299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4350" y="8003068"/>
            <a:ext cx="5297118" cy="1140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1420592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25673"/>
            <a:ext cx="7457464" cy="4874720"/>
            <a:chOff x="9142857" y="2225673"/>
            <a:chExt cx="7457464" cy="4874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225673"/>
              <a:ext cx="7457464" cy="48747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4572" y="1948722"/>
            <a:ext cx="5586779" cy="5880820"/>
            <a:chOff x="3064572" y="1948722"/>
            <a:chExt cx="5586779" cy="5880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4572" y="1948722"/>
              <a:ext cx="5586779" cy="58808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7906" y="7957354"/>
            <a:ext cx="7199451" cy="11402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7870" y="827301"/>
            <a:ext cx="6081780" cy="1311734"/>
            <a:chOff x="5617870" y="827301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827301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2700"/>
            <a:ext cx="7485119" cy="10797186"/>
            <a:chOff x="0" y="-32700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2700"/>
              <a:ext cx="7485119" cy="107971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40" y="936265"/>
            <a:ext cx="1570347" cy="1215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702" y="5314937"/>
            <a:ext cx="10731786" cy="101911"/>
            <a:chOff x="-646702" y="5314937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4670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259" y="1241050"/>
            <a:ext cx="604547" cy="6951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3041" y="3783801"/>
            <a:ext cx="805547" cy="6951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6155985"/>
            <a:ext cx="651280" cy="695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8236" y="1483168"/>
            <a:ext cx="170138" cy="170138"/>
            <a:chOff x="4668236" y="1483168"/>
            <a:chExt cx="170138" cy="170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148316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8236" y="8496637"/>
            <a:ext cx="170138" cy="170138"/>
            <a:chOff x="4668236" y="8496637"/>
            <a:chExt cx="170138" cy="1701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849663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027957"/>
            <a:ext cx="170138" cy="170138"/>
            <a:chOff x="4668236" y="4027957"/>
            <a:chExt cx="170138" cy="170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4027957"/>
              <a:ext cx="170138" cy="1701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226" y="1905384"/>
            <a:ext cx="1216396" cy="488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4960" y="3455969"/>
            <a:ext cx="6081780" cy="1311734"/>
            <a:chOff x="5554960" y="3455969"/>
            <a:chExt cx="6081780" cy="13117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455969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7870" y="5750894"/>
            <a:ext cx="6081780" cy="1311734"/>
            <a:chOff x="5617870" y="5750894"/>
            <a:chExt cx="6081780" cy="1311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5750894"/>
              <a:ext cx="6081780" cy="13117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9319" y="1158199"/>
            <a:ext cx="903775" cy="7152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9319" y="3804771"/>
            <a:ext cx="2356432" cy="7152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9319" y="6081792"/>
            <a:ext cx="1236394" cy="7213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1084" y="781588"/>
            <a:ext cx="2799815" cy="1434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20620" y="1483168"/>
            <a:ext cx="545455" cy="85756"/>
            <a:chOff x="11720620" y="1483168"/>
            <a:chExt cx="545455" cy="857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1483168"/>
              <a:ext cx="545455" cy="85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7266" y="6388857"/>
            <a:ext cx="170138" cy="170138"/>
            <a:chOff x="4647266" y="6388857"/>
            <a:chExt cx="170138" cy="1701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7266" y="6388857"/>
              <a:ext cx="170138" cy="17013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67840" y="8253670"/>
            <a:ext cx="656499" cy="6951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17870" y="7874131"/>
            <a:ext cx="6081780" cy="1311734"/>
            <a:chOff x="5617870" y="7874131"/>
            <a:chExt cx="6081780" cy="13117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7874131"/>
              <a:ext cx="6081780" cy="131173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21259" y="8232721"/>
            <a:ext cx="903775" cy="7175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9144" y="8150860"/>
            <a:ext cx="1291053" cy="5709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9144" y="8479641"/>
            <a:ext cx="1060329" cy="5755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20620" y="8493566"/>
            <a:ext cx="545455" cy="85756"/>
            <a:chOff x="11720620" y="8493566"/>
            <a:chExt cx="545455" cy="857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8493566"/>
              <a:ext cx="545455" cy="8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410556"/>
            <a:chOff x="0" y="0"/>
            <a:chExt cx="18285714" cy="541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410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4916" y="1997313"/>
            <a:ext cx="3454827" cy="3450509"/>
            <a:chOff x="7604916" y="1997313"/>
            <a:chExt cx="3454827" cy="3450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16" y="1997313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9724" y="1997313"/>
            <a:ext cx="3454827" cy="3450509"/>
            <a:chOff x="2619724" y="1997313"/>
            <a:chExt cx="3454827" cy="3450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724" y="1997313"/>
              <a:ext cx="3454827" cy="34505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088" y="5635564"/>
            <a:ext cx="3399880" cy="745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011" y="6481999"/>
            <a:ext cx="3795907" cy="14966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2324057" cy="1953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2115835" cy="7437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5583" y="1939077"/>
            <a:ext cx="3454827" cy="3450509"/>
            <a:chOff x="12925583" y="1939077"/>
            <a:chExt cx="3454827" cy="3450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583" y="1939077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3714" y="2249307"/>
            <a:ext cx="3454827" cy="3454827"/>
            <a:chOff x="12953714" y="2249307"/>
            <a:chExt cx="3454827" cy="34548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714" y="2249307"/>
              <a:ext cx="3454827" cy="3454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70111" y="2460348"/>
            <a:ext cx="2524438" cy="2524438"/>
            <a:chOff x="8070111" y="2460348"/>
            <a:chExt cx="2524438" cy="25244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111" y="2460348"/>
              <a:ext cx="2524438" cy="2524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8130" y="2460348"/>
            <a:ext cx="2818016" cy="2818016"/>
            <a:chOff x="2938130" y="2460348"/>
            <a:chExt cx="2818016" cy="28180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8130" y="2460348"/>
              <a:ext cx="2818016" cy="28180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5159" y="5635564"/>
            <a:ext cx="2919436" cy="7446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002" y="5635564"/>
            <a:ext cx="3399880" cy="7451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85897" y="5541199"/>
            <a:ext cx="3665476" cy="746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201" y="6461031"/>
            <a:ext cx="3795907" cy="14966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2858" y="6482001"/>
            <a:ext cx="3413746" cy="10148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3477" y="2097291"/>
            <a:ext cx="13638761" cy="7484270"/>
            <a:chOff x="2323477" y="2097291"/>
            <a:chExt cx="13638761" cy="7484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3477" y="2097291"/>
              <a:ext cx="13638761" cy="7484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8953" y="9251010"/>
            <a:ext cx="2727646" cy="3420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1" y="129804"/>
            <a:ext cx="2324057" cy="1953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0083" y="439066"/>
            <a:ext cx="1654223" cy="752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2261569" cy="1953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2097571" cy="743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549" y="2234614"/>
            <a:ext cx="8928885" cy="6568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3919106" cy="7754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31" y="4822094"/>
            <a:ext cx="4548763" cy="997284"/>
            <a:chOff x="993531" y="4822094"/>
            <a:chExt cx="4548763" cy="997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531" y="4822094"/>
              <a:ext cx="4548763" cy="997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5098" y="2330222"/>
            <a:ext cx="3514544" cy="1153181"/>
            <a:chOff x="8975098" y="2098818"/>
            <a:chExt cx="3514544" cy="13845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5098" y="2098818"/>
              <a:ext cx="3514544" cy="1384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3366" y="2097983"/>
            <a:ext cx="3791374" cy="1572979"/>
            <a:chOff x="2423366" y="1995137"/>
            <a:chExt cx="3791374" cy="1675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366" y="1995137"/>
              <a:ext cx="3791374" cy="1675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5710" y="3945045"/>
            <a:ext cx="4023960" cy="1375691"/>
            <a:chOff x="6235710" y="3945045"/>
            <a:chExt cx="4023960" cy="13756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5710" y="3945045"/>
              <a:ext cx="4023960" cy="1375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8033" y="3843007"/>
            <a:ext cx="3857681" cy="979087"/>
            <a:chOff x="13028033" y="3575501"/>
            <a:chExt cx="3857681" cy="12465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8033" y="3575501"/>
              <a:ext cx="3857681" cy="1246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8572" y="6944390"/>
            <a:ext cx="4912997" cy="1244626"/>
            <a:chOff x="2028572" y="6944390"/>
            <a:chExt cx="4912997" cy="12446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8572" y="6944390"/>
              <a:ext cx="4912997" cy="1244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0992" y="7919132"/>
            <a:ext cx="4561580" cy="1344234"/>
            <a:chOff x="7430992" y="7919132"/>
            <a:chExt cx="4561580" cy="13442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0992" y="7919132"/>
              <a:ext cx="4561580" cy="13442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25412" y="5425585"/>
            <a:ext cx="4086521" cy="1655446"/>
            <a:chOff x="10425412" y="5425585"/>
            <a:chExt cx="4086521" cy="1655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5412" y="5425585"/>
              <a:ext cx="4086521" cy="1655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8033" y="7444732"/>
            <a:ext cx="4138213" cy="1488566"/>
            <a:chOff x="13028033" y="7444732"/>
            <a:chExt cx="4138213" cy="1488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8033" y="7444732"/>
              <a:ext cx="4138213" cy="1488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70858" y="389806"/>
            <a:ext cx="732321" cy="349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5368616"/>
            <a:chOff x="0" y="0"/>
            <a:chExt cx="18285714" cy="53686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3686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88" y="1296230"/>
            <a:ext cx="5326859" cy="814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7119" y="3225202"/>
            <a:ext cx="6617597" cy="85736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5556" y="848999"/>
            <a:ext cx="6617597" cy="60261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726" y="3954049"/>
            <a:ext cx="6617597" cy="56582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163" y="816654"/>
            <a:ext cx="6617597" cy="6069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3478" y="4307691"/>
            <a:ext cx="6617597" cy="4243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3478" y="848999"/>
            <a:ext cx="6617597" cy="60261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7420" y="4661332"/>
            <a:ext cx="6617597" cy="282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477" y="848999"/>
            <a:ext cx="6617597" cy="60261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0083" y="439066"/>
            <a:ext cx="4366087" cy="7754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3183" y="2221817"/>
            <a:ext cx="4010408" cy="4897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083" y="2804718"/>
            <a:ext cx="4843711" cy="6171429"/>
            <a:chOff x="3547083" y="2804718"/>
            <a:chExt cx="48437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7083" y="2804718"/>
              <a:ext cx="484371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128141"/>
            <a:ext cx="17996781" cy="1131876"/>
            <a:chOff x="0" y="912814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98391" y="856220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12814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9905" y="7969396"/>
            <a:ext cx="2870100" cy="4100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1561" y="3418314"/>
            <a:ext cx="5799501" cy="4275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393" y="6363055"/>
            <a:ext cx="5760161" cy="16435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97247" y="1997625"/>
            <a:ext cx="6474941" cy="3879184"/>
            <a:chOff x="9497247" y="1997625"/>
            <a:chExt cx="6474941" cy="3879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7247" y="1997625"/>
              <a:ext cx="6474941" cy="3879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7043" y="1555542"/>
            <a:ext cx="4243333" cy="7174630"/>
            <a:chOff x="4287043" y="1555542"/>
            <a:chExt cx="4243333" cy="7174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7043" y="1555542"/>
              <a:ext cx="4243333" cy="717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0518" y="2579602"/>
            <a:ext cx="6171429" cy="5126511"/>
            <a:chOff x="2240518" y="2579602"/>
            <a:chExt cx="6171429" cy="51265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0518" y="2579602"/>
              <a:ext cx="6171429" cy="5126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6708" y="2040962"/>
            <a:ext cx="6171429" cy="868108"/>
            <a:chOff x="9356708" y="2040962"/>
            <a:chExt cx="6171429" cy="8681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6708" y="2040962"/>
              <a:ext cx="6171429" cy="8681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191781"/>
            <a:ext cx="6171429" cy="3442187"/>
            <a:chOff x="9142857" y="3191781"/>
            <a:chExt cx="6171429" cy="34421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191781"/>
              <a:ext cx="6171429" cy="34421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E3777E-207C-F4A7-8578-E6B26341B0EB}"/>
              </a:ext>
            </a:extLst>
          </p:cNvPr>
          <p:cNvSpPr txBox="1"/>
          <p:nvPr/>
        </p:nvSpPr>
        <p:spPr>
          <a:xfrm>
            <a:off x="9099626" y="6987331"/>
            <a:ext cx="61714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주소만 표기된 데이터는 </a:t>
            </a:r>
            <a:r>
              <a:rPr lang="ko-KR" altLang="en-US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카카오맵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로 위도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경도를 탐색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15</Words>
  <Application>Microsoft Office PowerPoint</Application>
  <PresentationFormat>사용자 지정</PresentationFormat>
  <Paragraphs>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성정현</cp:lastModifiedBy>
  <cp:revision>5</cp:revision>
  <dcterms:created xsi:type="dcterms:W3CDTF">2022-09-14T22:26:51Z</dcterms:created>
  <dcterms:modified xsi:type="dcterms:W3CDTF">2022-09-16T00:30:31Z</dcterms:modified>
</cp:coreProperties>
</file>